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3BE5A-9B20-4A10-AD66-56F8F306B4FB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971FE-3880-4968-85F4-377E629EF2E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441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2019-06-16T19:08:06Z</dcterms:created>
  <dcterms:modified xsi:type="dcterms:W3CDTF">2019-06-16T19:08:35Z</dcterms:modified>
</cp:coreProperties>
</file>